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5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15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827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5474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806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0752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148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276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664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119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894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345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36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262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451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006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51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87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SD4H PROGRAM STRUCTURE AND EXPECTATIONS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DR. LOUISA NDUNYU, PhD</a:t>
            </a:r>
          </a:p>
          <a:p>
            <a:r>
              <a:rPr lang="en-US" sz="2800" dirty="0"/>
              <a:t>MASENO UNIVERSITY</a:t>
            </a:r>
          </a:p>
        </p:txBody>
      </p:sp>
    </p:spTree>
    <p:extLst>
      <p:ext uri="{BB962C8B-B14F-4D97-AF65-F5344CB8AC3E}">
        <p14:creationId xmlns:p14="http://schemas.microsoft.com/office/powerpoint/2010/main" val="1795469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4863" y="624110"/>
            <a:ext cx="9469750" cy="63802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PROGRAM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4863" y="1262130"/>
            <a:ext cx="9469749" cy="4649092"/>
          </a:xfrm>
        </p:spPr>
        <p:txBody>
          <a:bodyPr/>
          <a:lstStyle/>
          <a:p>
            <a:r>
              <a:rPr lang="en-US" dirty="0"/>
              <a:t>SANDWICH PROGRAM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Masenon University Logo Vector (.EPS) Free Downloa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845" y="1735718"/>
            <a:ext cx="2200275" cy="2098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KEMRI Logo Vector (.SVG) Free Downloa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737" y="1591712"/>
            <a:ext cx="2343785" cy="2047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ubmission Guidelines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845" y="3958597"/>
            <a:ext cx="6852701" cy="1952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4197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8005"/>
            <a:ext cx="10515600" cy="897004"/>
          </a:xfrm>
        </p:spPr>
        <p:txBody>
          <a:bodyPr/>
          <a:lstStyle/>
          <a:p>
            <a:pPr algn="ctr"/>
            <a:r>
              <a:rPr lang="en-US" dirty="0"/>
              <a:t>PROGRAM STRUCTURE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5009"/>
            <a:ext cx="10515600" cy="4901954"/>
          </a:xfrm>
        </p:spPr>
        <p:txBody>
          <a:bodyPr/>
          <a:lstStyle/>
          <a:p>
            <a:pPr marL="0" indent="0" algn="just">
              <a:buNone/>
            </a:pPr>
            <a:r>
              <a:rPr lang="en-US" sz="3000" dirty="0"/>
              <a:t>MASENO UNIVERSITY (With support from KEMRI) Years 1,3 &amp; 4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000" dirty="0"/>
              <a:t>Complete requires courses in Public Health &amp; Community Development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000" dirty="0"/>
              <a:t>Bi-weekly seminars on SD4H Research key areas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000" dirty="0"/>
              <a:t>Scientific writing seminars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000" dirty="0"/>
              <a:t>Implementation of independent mentored research project in SD4H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just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97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51527" y="624110"/>
            <a:ext cx="9753085" cy="715293"/>
          </a:xfrm>
        </p:spPr>
        <p:txBody>
          <a:bodyPr/>
          <a:lstStyle/>
          <a:p>
            <a:pPr algn="ctr"/>
            <a:r>
              <a:rPr lang="en-US" dirty="0"/>
              <a:t>PROGRAM STRUCTURE CONTINUED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751527" y="1455313"/>
            <a:ext cx="9753085" cy="44559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/>
              <a:t>UNIVERSITY OF CALIFORNIA, GLOBAL HEALTH INSTITUTE Year 2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/>
              <a:t>UCSF Advanced Training in Clinical Research Certificate; 3 quarters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/>
              <a:t>Develop research proposal and work closely with UC, MSU and KEMRI mentors to design and prepare for their research project in Kenya during year 3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/>
              <a:t>Training in One Health, Nutrition and Agriculture at UC Davis (If relevant to planned research project)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13002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589" y="624111"/>
            <a:ext cx="9547024" cy="5865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PROGRAM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4558" y="1210615"/>
            <a:ext cx="9650053" cy="4700607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Spend at least 3 years in the program; years 1-3 (4 if needed) at MSU and year 2 at UC</a:t>
            </a:r>
          </a:p>
          <a:p>
            <a:pPr algn="just"/>
            <a:r>
              <a:rPr lang="en-US" sz="2400" dirty="0"/>
              <a:t>Attend doctoral program full time</a:t>
            </a:r>
          </a:p>
          <a:p>
            <a:pPr algn="just"/>
            <a:r>
              <a:rPr lang="en-US" sz="2400" dirty="0"/>
              <a:t>Attend orientation and familiarize with staff and faculty at MSU</a:t>
            </a:r>
          </a:p>
          <a:p>
            <a:pPr algn="just"/>
            <a:r>
              <a:rPr lang="en-US" sz="2400" dirty="0"/>
              <a:t>Register for units to be done at the beginning of the semester and attend all classes without failure</a:t>
            </a:r>
          </a:p>
          <a:p>
            <a:pPr algn="just"/>
            <a:r>
              <a:rPr lang="en-US" sz="2400" dirty="0"/>
              <a:t>Liaise with the SPHCD, mentors, supervisors and SGS on all matters concept, proposal and thesis development</a:t>
            </a:r>
          </a:p>
          <a:p>
            <a:pPr algn="just"/>
            <a:r>
              <a:rPr lang="en-US" sz="2400" dirty="0"/>
              <a:t>Work within SD4H Program boundaries in conducting research</a:t>
            </a:r>
          </a:p>
        </p:txBody>
      </p:sp>
    </p:spTree>
    <p:extLst>
      <p:ext uri="{BB962C8B-B14F-4D97-AF65-F5344CB8AC3E}">
        <p14:creationId xmlns:p14="http://schemas.microsoft.com/office/powerpoint/2010/main" val="1756837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9105" y="624110"/>
            <a:ext cx="9495508" cy="5865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PROGRAM EXPECTATIONS CONTINED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9105" y="1210614"/>
            <a:ext cx="9495507" cy="4700608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Abide with guidelines stipulated by Maseno ERC as well as NACOSTI in conducting research</a:t>
            </a:r>
          </a:p>
          <a:p>
            <a:pPr algn="just"/>
            <a:r>
              <a:rPr lang="en-US" sz="2800" dirty="0"/>
              <a:t>Serve as teaching assistants for the duration of study at MSU</a:t>
            </a:r>
          </a:p>
          <a:p>
            <a:pPr algn="just"/>
            <a:r>
              <a:rPr lang="en-US" sz="2800" dirty="0"/>
              <a:t>Acknowledge the SD4H Fellowship, Fogarty International Centre and National Institutes of Health in all publications and presentations made while part of the fellowship program</a:t>
            </a:r>
          </a:p>
          <a:p>
            <a:pPr algn="just"/>
            <a:r>
              <a:rPr lang="en-US" sz="2800" dirty="0"/>
              <a:t>Obtain a valid passport and visa for at least 6 months beyond your period of stay in the US</a:t>
            </a:r>
          </a:p>
        </p:txBody>
      </p:sp>
    </p:spTree>
    <p:extLst>
      <p:ext uri="{BB962C8B-B14F-4D97-AF65-F5344CB8AC3E}">
        <p14:creationId xmlns:p14="http://schemas.microsoft.com/office/powerpoint/2010/main" val="203269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THANK YOU FOR LISTENING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99187369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</TotalTime>
  <Words>289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Wingdings</vt:lpstr>
      <vt:lpstr>Wingdings 3</vt:lpstr>
      <vt:lpstr>Wisp</vt:lpstr>
      <vt:lpstr>SD4H PROGRAM STRUCTURE AND EXPECTATIONS</vt:lpstr>
      <vt:lpstr>PROGRAM STRUCTURE</vt:lpstr>
      <vt:lpstr>PROGRAM STRUCTURE CONTINUED</vt:lpstr>
      <vt:lpstr>PROGRAM STRUCTURE CONTINUED</vt:lpstr>
      <vt:lpstr>PROGRAM EXPECTATIONS</vt:lpstr>
      <vt:lpstr>PROGRAM EXPECTATIONS CONTINED</vt:lpstr>
      <vt:lpstr>THANK YOU FOR LISTENING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SD4H PROGRAM STRUCTURE AND EXPECTATIONS</dc:title>
  <dc:creator>Abuko1</dc:creator>
  <cp:lastModifiedBy>Hemmerling, Anke</cp:lastModifiedBy>
  <cp:revision>7</cp:revision>
  <dcterms:created xsi:type="dcterms:W3CDTF">2020-11-01T15:41:04Z</dcterms:created>
  <dcterms:modified xsi:type="dcterms:W3CDTF">2021-05-26T23:42:26Z</dcterms:modified>
</cp:coreProperties>
</file>