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4" r:id="rId6"/>
    <p:sldId id="261" r:id="rId7"/>
    <p:sldId id="273" r:id="rId8"/>
    <p:sldId id="263" r:id="rId9"/>
    <p:sldId id="266" r:id="rId10"/>
    <p:sldId id="264" r:id="rId11"/>
    <p:sldId id="267" r:id="rId12"/>
    <p:sldId id="268" r:id="rId13"/>
    <p:sldId id="272" r:id="rId14"/>
    <p:sldId id="269" r:id="rId15"/>
    <p:sldId id="270" r:id="rId16"/>
    <p:sldId id="271" r:id="rId17"/>
    <p:sldId id="265" r:id="rId18"/>
    <p:sldId id="26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4559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0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5FE5C-CB33-4819-AEC1-29A23077F099}" type="datetimeFigureOut">
              <a:rPr lang="en-US" smtClean="0"/>
              <a:pPr/>
              <a:t>27-Feb-16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31EC8-11BD-4D0D-B822-5DCEFCDB0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772400" cy="1470025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Proposed Title of Study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343400"/>
            <a:ext cx="6781800" cy="2057400"/>
          </a:xfrm>
        </p:spPr>
        <p:txBody>
          <a:bodyPr>
            <a:normAutofit fontScale="77500" lnSpcReduction="20000"/>
          </a:bodyPr>
          <a:lstStyle/>
          <a:p>
            <a:r>
              <a:rPr lang="en-US" sz="5200" b="1" dirty="0" smtClean="0">
                <a:solidFill>
                  <a:srgbClr val="060606"/>
                </a:solidFill>
                <a:latin typeface="Times New Roman" pitchFamily="18" charset="0"/>
                <a:cs typeface="Times New Roman" pitchFamily="18" charset="0"/>
              </a:rPr>
              <a:t>Supervisors</a:t>
            </a:r>
          </a:p>
          <a:p>
            <a:endParaRPr lang="en-US" dirty="0" smtClean="0">
              <a:solidFill>
                <a:srgbClr val="06060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60606"/>
                </a:solidFill>
                <a:latin typeface="Times New Roman" pitchFamily="18" charset="0"/>
                <a:cs typeface="Times New Roman" pitchFamily="18" charset="0"/>
              </a:rPr>
              <a:t>Names</a:t>
            </a:r>
          </a:p>
          <a:p>
            <a:r>
              <a:rPr lang="en-US" dirty="0" smtClean="0">
                <a:solidFill>
                  <a:srgbClr val="060606"/>
                </a:solidFill>
                <a:latin typeface="Times New Roman" pitchFamily="18" charset="0"/>
                <a:cs typeface="Times New Roman" pitchFamily="18" charset="0"/>
              </a:rPr>
              <a:t>Institutional affiliations (Department </a:t>
            </a:r>
            <a:r>
              <a:rPr lang="en-US" dirty="0">
                <a:solidFill>
                  <a:srgbClr val="060606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smtClean="0">
                <a:solidFill>
                  <a:srgbClr val="060606"/>
                </a:solidFill>
                <a:latin typeface="Times New Roman" pitchFamily="18" charset="0"/>
                <a:cs typeface="Times New Roman" pitchFamily="18" charset="0"/>
              </a:rPr>
              <a:t>School/ Organization)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2057400"/>
            <a:ext cx="7772400" cy="1774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Presenter: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Candidates Name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Registration number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Department or School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Design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type of design will your study employ?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Quantitative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 Qualitative or mixed methods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Case study/ case series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Cross-section study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Survey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Cohort 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Clinical trials (Randomized 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Sample size calculation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Formulae used to work out sample size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Sampling Methods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Simple random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Systematic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Cluster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Stratified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Convenient (purposive)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collection instruments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Questionnaires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Focused Group Discussion (FDG)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Key Informants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Photography</a:t>
            </a: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Conceptual framework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theoretical structure of assumptions, principles, and rules that holds together the ideas comprising a broad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concept</a:t>
            </a:r>
          </a:p>
          <a:p>
            <a:pPr lvl="1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Theoretical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Operational</a:t>
            </a:r>
          </a:p>
          <a:p>
            <a:pPr lvl="1"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processing and statistical analyses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entry plan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coding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Analysis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Statistical methods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Statement of ethics in human research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Process the consenting study participants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Belmont principles of human research ethics (Autonomy, Beneficence and Justice) in relation to your study.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risks and benefits of study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limitations of the study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Statement on volunteerisms to participate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Statement of voluntary withdrawal of participants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Statement of protection of confidentiality of participants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processing and protection statement to protect participants privacy and confidentiality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dissemination plan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Contact details of investigator and Institutional review Board (IRB)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frame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Budgetary Estimates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Acknowledgement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Background information of the study (Introduce the study)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Maximum of six bullets per slide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Identify the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gap in literature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warrants investigation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Maximum of six bullets per slide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Statement of the Problem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the problem that your study intends to answer/address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Link the problem statement to the gap that warrants investigation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should be in your own words, not referenced.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Justification of the Study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the importance of the study.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is conducting this study important?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Research Objectives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 Objective of the Study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broad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objective of the proposed study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Should capture your key variables (independent and dependent)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Aligns to the title of the study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Specific Objectives of the Study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Actual research actions/deliverables/activities that will be done to address the broad objective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Numbers the specific objectives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Research Questions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questions are you answering by conducting your research?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Each research question should be derived from specific objectives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Number research questions in order of specific objectives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Study Area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Consider putting a map (complete with longitudes/latitudes)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Region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Population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Size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Inhabitants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Study population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the study participant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Inclusion criteria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Exclusion criteria</a:t>
            </a: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415</Words>
  <Application>Microsoft Office PowerPoint</Application>
  <PresentationFormat>On-screen Show (4:3)</PresentationFormat>
  <Paragraphs>102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Proposed Title of Study</vt:lpstr>
      <vt:lpstr>Introduction</vt:lpstr>
      <vt:lpstr>Introduction</vt:lpstr>
      <vt:lpstr>Statement of the Problem</vt:lpstr>
      <vt:lpstr>Justification of the Study</vt:lpstr>
      <vt:lpstr>Research Objectives</vt:lpstr>
      <vt:lpstr>Research Questions</vt:lpstr>
      <vt:lpstr>Methodology</vt:lpstr>
      <vt:lpstr>Methodology</vt:lpstr>
      <vt:lpstr>Methodology</vt:lpstr>
      <vt:lpstr>Methodology</vt:lpstr>
      <vt:lpstr>Methodology</vt:lpstr>
      <vt:lpstr>Methodology</vt:lpstr>
      <vt:lpstr>Methodology</vt:lpstr>
      <vt:lpstr>Methodology</vt:lpstr>
      <vt:lpstr>Time frame</vt:lpstr>
      <vt:lpstr>Budgetary Estimates</vt:lpstr>
      <vt:lpstr>Acknowledgement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 Samwel B. Anyna</dc:creator>
  <cp:lastModifiedBy>Dr Samwel B. Anyna</cp:lastModifiedBy>
  <cp:revision>55</cp:revision>
  <dcterms:created xsi:type="dcterms:W3CDTF">2016-01-30T12:21:53Z</dcterms:created>
  <dcterms:modified xsi:type="dcterms:W3CDTF">2016-02-27T14:08:07Z</dcterms:modified>
</cp:coreProperties>
</file>